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58" r:id="rId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152127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Тема: </a:t>
            </a:r>
            <a:r>
              <a:rPr lang="ru-RU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«Природа и мы.»</a:t>
            </a:r>
            <a:endParaRPr lang="ru-RU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136904" cy="525658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altLang="ru-RU" sz="2800" b="1" i="1" u="sng" dirty="0" smtClean="0">
                <a:solidFill>
                  <a:srgbClr val="3333FF"/>
                </a:solidFill>
              </a:rPr>
              <a:t>Цель: </a:t>
            </a:r>
            <a:r>
              <a:rPr lang="ru-RU" altLang="ru-RU" sz="2800" dirty="0" smtClean="0">
                <a:solidFill>
                  <a:srgbClr val="3333FF"/>
                </a:solidFill>
              </a:rPr>
              <a:t>  </a:t>
            </a:r>
            <a:r>
              <a:rPr lang="ru-RU" altLang="ru-RU" sz="2100" b="1" dirty="0" smtClean="0">
                <a:solidFill>
                  <a:schemeClr val="tx1"/>
                </a:solidFill>
              </a:rPr>
              <a:t>создать условия для  развития активной позиции гражданина  своей малой родины.</a:t>
            </a:r>
          </a:p>
          <a:p>
            <a:pPr algn="l"/>
            <a:endParaRPr lang="ru-RU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3000" u="sng" dirty="0" smtClean="0">
                <a:solidFill>
                  <a:srgbClr val="0000FF"/>
                </a:solidFill>
              </a:rPr>
              <a:t>Задачи:</a:t>
            </a:r>
          </a:p>
          <a:p>
            <a:pPr algn="l"/>
            <a:r>
              <a:rPr lang="ru-RU" sz="2000" b="1" u="sng" dirty="0" smtClean="0">
                <a:solidFill>
                  <a:schemeClr val="tx1"/>
                </a:solidFill>
              </a:rPr>
              <a:t>Познание  </a:t>
            </a:r>
            <a:endParaRPr lang="ru-RU" sz="105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Формировать представления детей об экологической связи и зависимости в животном мире, природных объектов (растения, вода, животные);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Воспитывать у детей бесценное отношение к природе и подвести к выводу о необходимости её оберегать.</a:t>
            </a:r>
          </a:p>
          <a:p>
            <a:pPr algn="l"/>
            <a:r>
              <a:rPr lang="ru-RU" sz="2000" b="1" u="sng" dirty="0" smtClean="0">
                <a:solidFill>
                  <a:schemeClr val="tx1"/>
                </a:solidFill>
              </a:rPr>
              <a:t>Коммуникация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Продолжать работу по обогащению природоведческого словаря;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Совершенствовать речь детей, умение более точно характеризовать объект и делать простейшие выводы;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Воспитывать культуру общения.</a:t>
            </a:r>
          </a:p>
          <a:p>
            <a:pPr algn="r"/>
            <a:endParaRPr lang="ru-RU" sz="2000" b="1" dirty="0" smtClean="0">
              <a:solidFill>
                <a:schemeClr val="tx1"/>
              </a:solidFill>
            </a:endParaRPr>
          </a:p>
          <a:p>
            <a:pPr algn="r"/>
            <a:r>
              <a:rPr lang="ru-RU" sz="2000" dirty="0" smtClean="0">
                <a:solidFill>
                  <a:srgbClr val="0000FF"/>
                </a:solidFill>
              </a:rPr>
              <a:t>Воспитатель: Калашникова  Татьяна Владимировна</a:t>
            </a:r>
            <a:endParaRPr lang="ru-RU" sz="2000" u="sng" dirty="0" smtClean="0">
              <a:solidFill>
                <a:srgbClr val="0000FF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423177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8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72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962458"/>
            <a:ext cx="2607176" cy="195538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0703" y="4653136"/>
            <a:ext cx="2051497" cy="86593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000" y="1772816"/>
            <a:ext cx="1526699" cy="114502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86322"/>
            <a:ext cx="1871598" cy="137514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67282"/>
            <a:ext cx="1187624" cy="89071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2188" y="6149295"/>
            <a:ext cx="812928" cy="101896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923" y="370678"/>
            <a:ext cx="2118227" cy="118356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3724" y="6013155"/>
            <a:ext cx="1080120" cy="81009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6023618"/>
            <a:ext cx="1269504" cy="84501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5951" y="370678"/>
            <a:ext cx="2897893" cy="1969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6106" y="3164645"/>
            <a:ext cx="1863004" cy="118659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2110" y="5872980"/>
            <a:ext cx="1832649" cy="137448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4624" y="6276165"/>
            <a:ext cx="1120940" cy="88274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5931175"/>
            <a:ext cx="1235767" cy="92682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1826" y="2930132"/>
            <a:ext cx="2297339" cy="172300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7516" y="6144728"/>
            <a:ext cx="1364711" cy="1023533"/>
          </a:xfrm>
          <a:prstGeom prst="rect">
            <a:avLst/>
          </a:prstGeom>
          <a:ln w="381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6129" y="5934358"/>
            <a:ext cx="1364711" cy="1023533"/>
          </a:xfrm>
          <a:prstGeom prst="rect">
            <a:avLst/>
          </a:prstGeom>
          <a:ln w="381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4321" y="6114034"/>
            <a:ext cx="1334114" cy="892381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1614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32" y="7574"/>
            <a:ext cx="9133901" cy="6850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8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4787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91</Words>
  <Application>Microsoft Office PowerPoint</Application>
  <PresentationFormat>Экран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Тема: «Природа и мы.»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24</cp:revision>
  <cp:lastPrinted>2014-03-20T14:17:43Z</cp:lastPrinted>
  <dcterms:created xsi:type="dcterms:W3CDTF">2014-03-17T06:51:13Z</dcterms:created>
  <dcterms:modified xsi:type="dcterms:W3CDTF">2019-08-24T10:58:47Z</dcterms:modified>
</cp:coreProperties>
</file>